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643E1B-8020-417A-B2EE-B6BFD948D7F7}">
          <p14:sldIdLst>
            <p14:sldId id="256"/>
          </p14:sldIdLst>
        </p14:section>
        <p14:section name="SYmptom Kit" id="{73B3F92C-EC0A-4891-8FEA-2D7942EC2F9D}">
          <p14:sldIdLst>
            <p14:sldId id="263"/>
          </p14:sldIdLst>
        </p14:section>
        <p14:section name="Other kit" id="{8B52ED79-6A1E-484C-A944-3594D503FC8A}">
          <p14:sldIdLst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78160-EDDF-47FD-A64C-DE54418B0DD6}" v="14" dt="2020-06-10T23:04:11.186"/>
    <p1510:client id="{C8BCBE6B-18F3-43AE-B91B-886CB265D79E}" v="12" dt="2020-06-10T22:44:17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>
      <p:cViewPr>
        <p:scale>
          <a:sx n="95" d="100"/>
          <a:sy n="95" d="100"/>
        </p:scale>
        <p:origin x="6" y="-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Ng" userId="6f5941192369a0f4" providerId="LiveId" clId="{5C978160-EDDF-47FD-A64C-DE54418B0DD6}"/>
    <pc:docChg chg="custSel modSld">
      <pc:chgData name="Stephanie Ng" userId="6f5941192369a0f4" providerId="LiveId" clId="{5C978160-EDDF-47FD-A64C-DE54418B0DD6}" dt="2020-06-10T23:06:44.885" v="207" actId="14100"/>
      <pc:docMkLst>
        <pc:docMk/>
      </pc:docMkLst>
      <pc:sldChg chg="modSp mod">
        <pc:chgData name="Stephanie Ng" userId="6f5941192369a0f4" providerId="LiveId" clId="{5C978160-EDDF-47FD-A64C-DE54418B0DD6}" dt="2020-06-10T22:54:23.520" v="5" actId="20577"/>
        <pc:sldMkLst>
          <pc:docMk/>
          <pc:sldMk cId="2530961306" sldId="256"/>
        </pc:sldMkLst>
        <pc:spChg chg="mod">
          <ac:chgData name="Stephanie Ng" userId="6f5941192369a0f4" providerId="LiveId" clId="{5C978160-EDDF-47FD-A64C-DE54418B0DD6}" dt="2020-06-10T22:54:23.520" v="5" actId="20577"/>
          <ac:spMkLst>
            <pc:docMk/>
            <pc:sldMk cId="2530961306" sldId="256"/>
            <ac:spMk id="41" creationId="{7745601D-5036-4453-B2C5-EFCAFB64F328}"/>
          </ac:spMkLst>
        </pc:spChg>
      </pc:sldChg>
      <pc:sldChg chg="modSp mod">
        <pc:chgData name="Stephanie Ng" userId="6f5941192369a0f4" providerId="LiveId" clId="{5C978160-EDDF-47FD-A64C-DE54418B0DD6}" dt="2020-06-10T22:55:17.642" v="10" actId="20577"/>
        <pc:sldMkLst>
          <pc:docMk/>
          <pc:sldMk cId="2027544243" sldId="263"/>
        </pc:sldMkLst>
        <pc:spChg chg="mod">
          <ac:chgData name="Stephanie Ng" userId="6f5941192369a0f4" providerId="LiveId" clId="{5C978160-EDDF-47FD-A64C-DE54418B0DD6}" dt="2020-06-10T22:55:17.642" v="10" actId="20577"/>
          <ac:spMkLst>
            <pc:docMk/>
            <pc:sldMk cId="2027544243" sldId="263"/>
            <ac:spMk id="36" creationId="{528E84EC-DA2D-42EA-A3B1-520B76C5EAFB}"/>
          </ac:spMkLst>
        </pc:spChg>
      </pc:sldChg>
      <pc:sldChg chg="addSp delSp modSp mod">
        <pc:chgData name="Stephanie Ng" userId="6f5941192369a0f4" providerId="LiveId" clId="{5C978160-EDDF-47FD-A64C-DE54418B0DD6}" dt="2020-06-10T23:06:44.885" v="207" actId="14100"/>
        <pc:sldMkLst>
          <pc:docMk/>
          <pc:sldMk cId="2482965892" sldId="264"/>
        </pc:sldMkLst>
        <pc:spChg chg="mod">
          <ac:chgData name="Stephanie Ng" userId="6f5941192369a0f4" providerId="LiveId" clId="{5C978160-EDDF-47FD-A64C-DE54418B0DD6}" dt="2020-06-10T23:06:11.405" v="194" actId="20577"/>
          <ac:spMkLst>
            <pc:docMk/>
            <pc:sldMk cId="2482965892" sldId="264"/>
            <ac:spMk id="37" creationId="{1898BE7F-C634-4BE2-86E7-94E82F46A3A0}"/>
          </ac:spMkLst>
        </pc:spChg>
        <pc:spChg chg="mod">
          <ac:chgData name="Stephanie Ng" userId="6f5941192369a0f4" providerId="LiveId" clId="{5C978160-EDDF-47FD-A64C-DE54418B0DD6}" dt="2020-06-10T23:05:51.890" v="188" actId="20577"/>
          <ac:spMkLst>
            <pc:docMk/>
            <pc:sldMk cId="2482965892" sldId="264"/>
            <ac:spMk id="47" creationId="{7F923EA0-91C5-4A5C-B0EF-3BF4F309FBFF}"/>
          </ac:spMkLst>
        </pc:spChg>
        <pc:picChg chg="add mod">
          <ac:chgData name="Stephanie Ng" userId="6f5941192369a0f4" providerId="LiveId" clId="{5C978160-EDDF-47FD-A64C-DE54418B0DD6}" dt="2020-06-10T23:06:44.885" v="207" actId="14100"/>
          <ac:picMkLst>
            <pc:docMk/>
            <pc:sldMk cId="2482965892" sldId="264"/>
            <ac:picMk id="6" creationId="{88593F1E-2056-4D37-A19C-585C0123757B}"/>
          </ac:picMkLst>
        </pc:picChg>
        <pc:picChg chg="del">
          <ac:chgData name="Stephanie Ng" userId="6f5941192369a0f4" providerId="LiveId" clId="{5C978160-EDDF-47FD-A64C-DE54418B0DD6}" dt="2020-06-10T23:00:27.977" v="38" actId="478"/>
          <ac:picMkLst>
            <pc:docMk/>
            <pc:sldMk cId="2482965892" sldId="264"/>
            <ac:picMk id="7" creationId="{6FE86851-3490-4F2A-ADDA-BAF98708502E}"/>
          </ac:picMkLst>
        </pc:picChg>
        <pc:picChg chg="del">
          <ac:chgData name="Stephanie Ng" userId="6f5941192369a0f4" providerId="LiveId" clId="{5C978160-EDDF-47FD-A64C-DE54418B0DD6}" dt="2020-06-10T23:00:33.850" v="40" actId="478"/>
          <ac:picMkLst>
            <pc:docMk/>
            <pc:sldMk cId="2482965892" sldId="264"/>
            <ac:picMk id="45" creationId="{A13C43FD-5A1B-4B13-8725-1255F6E4C1D9}"/>
          </ac:picMkLst>
        </pc:picChg>
        <pc:picChg chg="del">
          <ac:chgData name="Stephanie Ng" userId="6f5941192369a0f4" providerId="LiveId" clId="{5C978160-EDDF-47FD-A64C-DE54418B0DD6}" dt="2020-06-10T23:00:31.934" v="39" actId="478"/>
          <ac:picMkLst>
            <pc:docMk/>
            <pc:sldMk cId="2482965892" sldId="264"/>
            <ac:picMk id="51" creationId="{29B6E921-E75F-481E-967E-66CF5335B5F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980B-6885-493B-9712-4251BEB14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B495F-1D2B-44E1-9C98-844174123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31DEF-C0E7-4D0F-AE25-0632BF37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7BC74-FB50-4968-89D8-64E8D4B5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73646-31BA-45A8-85F1-BE83B8F8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2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678D3-038D-4A21-BDCD-DC3486A0E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DD4C63-F2AF-4F9A-A2DE-39929C6BE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A5D96-7AC3-4770-80E1-18EC53B3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A1999-3C37-47DC-A9E7-463041B4D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879C1-152B-48E8-82F5-2A902E5F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2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937093-326D-4028-A2B4-4D06081A2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CF330-F170-4085-B2CA-D88ADCE00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E34ED-845C-44BD-8857-EA0210FED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4B652-EEB9-4F39-AD56-780825A8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B1016-3B60-4A84-A903-C3EF906D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0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8196B-A68E-40EA-AE3E-A3C517F3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2EFB2-4D4A-4953-B991-DB50E04FF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EEFCA-054E-4ED6-B0E5-090B16420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5B797-ED7E-45DA-B638-4977C299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834F-AD2B-4B8D-B1EA-C25C231C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27FE-62B9-4D1A-B895-DD7CFBBFF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EF27A-8166-426E-B19D-CF575D4CE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61D9E-F61D-4F83-8526-76FA55BE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3C090-190B-4D8F-A7DF-072DA44D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E95D-0395-4817-B490-31995B8D7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3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ECA27-BB5E-428F-8D93-88A36B50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59CC7-1B0A-4917-B217-ED511E9DD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8DA30-ABF4-48D4-9683-10059515A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F132A-2005-4A6B-8D21-553DFFF1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AEFB4-4743-41DF-BABE-A0876A90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07C53-ED6D-464F-BDD6-A7825EBF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05EEE-940B-449A-A9D5-492C13D1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160EB-067C-4180-A353-C8235AD52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60815-55D6-4744-AF87-1B519E706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7D9A21-247E-4790-8F79-9314F19C0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80E92E-07A5-4EBD-AF70-95D4F64D8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4A8144-9A11-45FE-8092-53F55A497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0913BD-392B-40AE-80B8-D8604699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A12515-7727-49AF-9983-DC82FC12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00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D944-0B4E-4EBA-A6DF-E112CA41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30A9B2-6ACE-4788-A03A-5A6D4F3F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4235F-F6A0-443E-81A3-8A787332A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CD84C-940A-44A9-9D6B-94B6D3CC9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3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CA1908-2690-4FE5-A238-6B34C56C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AAC524-21FF-4E2C-999E-6B6A7FDC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DF372-CADB-4900-94AD-A4DFB04FF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73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A895C-390A-4027-AA72-ADF9FCAAD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25776-084F-4586-AAF5-0032FEFDE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F5BA0-DFC2-4834-A2C9-E7100CAD7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6B511-B743-499F-99BE-52340977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AEF5-B511-4DBF-B3D5-EEA934AF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B49A1-FFDA-4BEF-9F8F-5C4895003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8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71E9-438A-4C31-951D-A363585E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7FFDCF-81C1-4B57-8955-5B13E23FC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4F79F-2F47-480B-A864-E28B49D38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9AD29-C42C-4126-8570-AD7BC0193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C9EC8-3543-4DCB-8373-1E15D7B16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1B22F-CA37-4A43-B813-58B1AC2B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2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80D610-3DDA-422F-95F5-7484C15AF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CB62C-5556-4BD7-BFA3-D94B7309C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964E-D828-4037-9BC7-8FE85C8D1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8AEC0-9BD8-4A69-87D7-9278A8DD4B0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D2331-C895-4606-979E-4D4DFE706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03C33-A037-488C-855D-3C46AA758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AA17A-150D-47C3-B691-C58DE4B5A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12.png"/><Relationship Id="rId1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9.wdp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12" Type="http://schemas.openxmlformats.org/officeDocument/2006/relationships/image" Target="../media/image13.png"/><Relationship Id="rId2" Type="http://schemas.openxmlformats.org/officeDocument/2006/relationships/image" Target="../media/image14.jpg"/><Relationship Id="rId16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microsoft.com/office/2007/relationships/hdphoto" Target="../media/hdphoto10.wdp"/><Relationship Id="rId9" Type="http://schemas.microsoft.com/office/2007/relationships/hdphoto" Target="../media/hdphoto12.wdp"/><Relationship Id="rId1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DB95C279-104E-4C29-93F9-81C2C37F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86" y="3169831"/>
            <a:ext cx="962025" cy="1240136"/>
          </a:xfrm>
          <a:prstGeom prst="rect">
            <a:avLst/>
          </a:prstGeom>
        </p:spPr>
      </p:pic>
      <p:pic>
        <p:nvPicPr>
          <p:cNvPr id="58" name="Picture 57" descr="A picture containing toiletry&#10;&#10;Description automatically generated">
            <a:extLst>
              <a:ext uri="{FF2B5EF4-FFF2-40B4-BE49-F238E27FC236}">
                <a16:creationId xmlns:a16="http://schemas.microsoft.com/office/drawing/2014/main" id="{C496D1DC-A7D2-45A5-86BF-DBF1DC73A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0000" l="10000" r="90000">
                        <a14:foregroundMark x1="46000" y1="6000" x2="54000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012" y="208306"/>
            <a:ext cx="1877934" cy="18358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17E255-BF30-4075-8BAC-51A47B3E6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08" y="-125149"/>
            <a:ext cx="3438806" cy="8053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KIT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0CD3F7-15D7-490D-9FE8-B1D5CC1E96BF}"/>
              </a:ext>
            </a:extLst>
          </p:cNvPr>
          <p:cNvSpPr txBox="1">
            <a:spLocks/>
          </p:cNvSpPr>
          <p:nvPr/>
        </p:nvSpPr>
        <p:spPr>
          <a:xfrm>
            <a:off x="4386445" y="-125149"/>
            <a:ext cx="2099914" cy="9199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42B0B9-0FF8-4031-8683-1CA10BF82C9D}"/>
              </a:ext>
            </a:extLst>
          </p:cNvPr>
          <p:cNvSpPr txBox="1">
            <a:spLocks/>
          </p:cNvSpPr>
          <p:nvPr/>
        </p:nvSpPr>
        <p:spPr>
          <a:xfrm>
            <a:off x="3157348" y="299744"/>
            <a:ext cx="2001783" cy="2984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RIGHT FOR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B46C70-1130-4782-B693-E2AB919E40FD}"/>
              </a:ext>
            </a:extLst>
          </p:cNvPr>
          <p:cNvSpPr txBox="1"/>
          <p:nvPr/>
        </p:nvSpPr>
        <p:spPr>
          <a:xfrm>
            <a:off x="601589" y="2763198"/>
            <a:ext cx="11753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COST | RM377.00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7A4A5E-C572-4F5D-A15C-0191368977E1}"/>
              </a:ext>
            </a:extLst>
          </p:cNvPr>
          <p:cNvSpPr txBox="1"/>
          <p:nvPr/>
        </p:nvSpPr>
        <p:spPr>
          <a:xfrm>
            <a:off x="7721823" y="1916797"/>
            <a:ext cx="288433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Digestive Kit Contains:</a:t>
            </a:r>
          </a:p>
          <a:p>
            <a:r>
              <a:rPr lang="en-US" sz="1000" dirty="0"/>
              <a:t>1 Select Aloe Juice® Strawberry Kiwi Flavor 32 oz</a:t>
            </a:r>
          </a:p>
          <a:p>
            <a:r>
              <a:rPr lang="en-US" sz="1000" dirty="0"/>
              <a:t>1 </a:t>
            </a:r>
            <a:r>
              <a:rPr lang="en-US" sz="1000" dirty="0" err="1"/>
              <a:t>NutriClean</a:t>
            </a:r>
            <a:r>
              <a:rPr lang="en-US" sz="1000" dirty="0"/>
              <a:t>™ Fiber with L-Glutamine &amp; Probiotics</a:t>
            </a:r>
          </a:p>
          <a:p>
            <a:r>
              <a:rPr lang="en-US" sz="1000" dirty="0"/>
              <a:t>1 Isotonix Digestive Enzymes with Probiotics 100mg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6B069-7EDA-4850-BC78-4E1356E2C0AE}"/>
              </a:ext>
            </a:extLst>
          </p:cNvPr>
          <p:cNvSpPr txBox="1"/>
          <p:nvPr/>
        </p:nvSpPr>
        <p:spPr>
          <a:xfrm>
            <a:off x="7716964" y="2652800"/>
            <a:ext cx="11753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COST | </a:t>
            </a:r>
            <a:r>
              <a:rPr lang="en-US" sz="1050" b="1" dirty="0">
                <a:solidFill>
                  <a:prstClr val="black"/>
                </a:solidFill>
              </a:rPr>
              <a:t>RM191.00</a:t>
            </a:r>
            <a:endParaRPr lang="en-US" sz="105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57BED5-184A-4D20-8D4D-A1402BE81CB4}"/>
              </a:ext>
            </a:extLst>
          </p:cNvPr>
          <p:cNvSpPr txBox="1"/>
          <p:nvPr/>
        </p:nvSpPr>
        <p:spPr>
          <a:xfrm>
            <a:off x="3792704" y="1890295"/>
            <a:ext cx="36930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Optimal Wellness Kit </a:t>
            </a:r>
          </a:p>
          <a:p>
            <a:r>
              <a:rPr lang="en-US" sz="1000" dirty="0"/>
              <a:t>H&amp;H™ Essential Omega III Fish Oil with Vitamin E (30 servings)</a:t>
            </a:r>
          </a:p>
          <a:p>
            <a:r>
              <a:rPr lang="en-US" sz="1000" dirty="0"/>
              <a:t>Isotonix® Multivitamin 100mg</a:t>
            </a:r>
            <a:br>
              <a:rPr lang="en-US" sz="1000" dirty="0"/>
            </a:br>
            <a:r>
              <a:rPr lang="en-US" sz="1000" dirty="0"/>
              <a:t>Isotonix® Activated B-Complex 100mg</a:t>
            </a:r>
            <a:endParaRPr lang="en-US" sz="1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A0368C-8CBA-4357-A455-CC617AC31AFE}"/>
              </a:ext>
            </a:extLst>
          </p:cNvPr>
          <p:cNvSpPr txBox="1"/>
          <p:nvPr/>
        </p:nvSpPr>
        <p:spPr>
          <a:xfrm>
            <a:off x="3718389" y="2734785"/>
            <a:ext cx="11753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COST | RM345.00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0D0106-B1AD-4394-94EF-9B8C7C81864A}"/>
              </a:ext>
            </a:extLst>
          </p:cNvPr>
          <p:cNvSpPr txBox="1"/>
          <p:nvPr/>
        </p:nvSpPr>
        <p:spPr>
          <a:xfrm>
            <a:off x="602752" y="4470005"/>
            <a:ext cx="28609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Weigh loss :</a:t>
            </a:r>
          </a:p>
          <a:p>
            <a:pPr fontAlgn="base"/>
            <a:r>
              <a:rPr lang="en-US" sz="1050" dirty="0"/>
              <a:t>1 TLS™ Nutrition Shake 14 servings</a:t>
            </a:r>
          </a:p>
          <a:p>
            <a:r>
              <a:rPr lang="en-US" sz="1000" dirty="0"/>
              <a:t>1 Isotonix Digestive Enzymes with Probiotics 100mg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759B5A-6021-4B55-A02F-E2EB8D801D8C}"/>
              </a:ext>
            </a:extLst>
          </p:cNvPr>
          <p:cNvSpPr txBox="1"/>
          <p:nvPr/>
        </p:nvSpPr>
        <p:spPr>
          <a:xfrm>
            <a:off x="575817" y="4985349"/>
            <a:ext cx="11753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COST | RM232.00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DF0B15-321F-47DB-8CDF-4701ED2D8D82}"/>
              </a:ext>
            </a:extLst>
          </p:cNvPr>
          <p:cNvSpPr txBox="1"/>
          <p:nvPr/>
        </p:nvSpPr>
        <p:spPr>
          <a:xfrm>
            <a:off x="891946" y="5411099"/>
            <a:ext cx="9781086" cy="1123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Credit Card Option: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Name: ________________________________________________Email: _________________________________ Phone: __________________________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Address:___________________________________________________________City: _____________________________  State: ___  Zip :____________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Credit Card #: _________________________________________________Exp Date:______________  CVV: _________________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B244D4-681D-4C31-B409-628D48B5B672}"/>
              </a:ext>
            </a:extLst>
          </p:cNvPr>
          <p:cNvSpPr txBox="1"/>
          <p:nvPr/>
        </p:nvSpPr>
        <p:spPr>
          <a:xfrm>
            <a:off x="1231156" y="6559938"/>
            <a:ext cx="91232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*These statements have not been evaluated by the Food and Drug Administration. These products are not intended to diagnose, treat, cure or prevent any disease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223F8E1-E9A3-4CDB-8280-2F69FB1A10B7}"/>
              </a:ext>
            </a:extLst>
          </p:cNvPr>
          <p:cNvCxnSpPr/>
          <p:nvPr/>
        </p:nvCxnSpPr>
        <p:spPr>
          <a:xfrm>
            <a:off x="3520866" y="1132837"/>
            <a:ext cx="0" cy="37685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6DBE5A3-DD64-4467-A546-57E3324D40D3}"/>
              </a:ext>
            </a:extLst>
          </p:cNvPr>
          <p:cNvCxnSpPr/>
          <p:nvPr/>
        </p:nvCxnSpPr>
        <p:spPr>
          <a:xfrm>
            <a:off x="7231143" y="909954"/>
            <a:ext cx="0" cy="37685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A picture containing toiletry&#10;&#10;Description automatically generated">
            <a:extLst>
              <a:ext uri="{FF2B5EF4-FFF2-40B4-BE49-F238E27FC236}">
                <a16:creationId xmlns:a16="http://schemas.microsoft.com/office/drawing/2014/main" id="{4D43DBCA-0203-4386-8FDE-972B43938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0000" l="10000" r="90000">
                        <a14:foregroundMark x1="42750" y1="8250" x2="55750" y2="7750"/>
                        <a14:foregroundMark x1="38250" y1="84500" x2="38250" y2="84500"/>
                        <a14:foregroundMark x1="42500" y1="86000" x2="42500" y2="86000"/>
                        <a14:foregroundMark x1="37500" y1="82250" x2="37500" y2="82250"/>
                        <a14:foregroundMark x1="39750" y1="83000" x2="41000" y2="87000"/>
                        <a14:foregroundMark x1="38250" y1="82000" x2="38250" y2="82000"/>
                        <a14:foregroundMark x1="39000" y1="86750" x2="39000" y2="86750"/>
                        <a14:foregroundMark x1="38250" y1="86250" x2="38250" y2="86250"/>
                        <a14:foregroundMark x1="37250" y1="85250" x2="37250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24" y="915380"/>
            <a:ext cx="1181522" cy="1116821"/>
          </a:xfrm>
          <a:prstGeom prst="rect">
            <a:avLst/>
          </a:prstGeom>
        </p:spPr>
      </p:pic>
      <p:pic>
        <p:nvPicPr>
          <p:cNvPr id="60" name="Picture 59" descr="A picture containing toiletry, bottle, wall&#10;&#10;Description automatically generated">
            <a:extLst>
              <a:ext uri="{FF2B5EF4-FFF2-40B4-BE49-F238E27FC236}">
                <a16:creationId xmlns:a16="http://schemas.microsoft.com/office/drawing/2014/main" id="{CE05B01B-8B92-44B8-A864-9A28A48B8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43" b="89143" l="9143" r="94286">
                        <a14:foregroundMark x1="77143" y1="32571" x2="80000" y2="73714"/>
                        <a14:foregroundMark x1="65143" y1="83429" x2="92571" y2="81143"/>
                        <a14:foregroundMark x1="23429" y1="86857" x2="29714" y2="86286"/>
                        <a14:foregroundMark x1="20571" y1="87429" x2="21143" y2="87429"/>
                        <a14:foregroundMark x1="16571" y1="86286" x2="16571" y2="86286"/>
                        <a14:foregroundMark x1="35429" y1="86286" x2="35429" y2="86286"/>
                        <a14:foregroundMark x1="84000" y1="36000" x2="88000" y2="54857"/>
                        <a14:foregroundMark x1="85714" y1="31429" x2="86857" y2="30286"/>
                        <a14:foregroundMark x1="86286" y1="84571" x2="86286" y2="84571"/>
                        <a14:foregroundMark x1="87429" y1="41714" x2="87429" y2="41714"/>
                        <a14:foregroundMark x1="90857" y1="43429" x2="90857" y2="43429"/>
                        <a14:foregroundMark x1="92571" y1="41714" x2="94286" y2="70857"/>
                        <a14:foregroundMark x1="94286" y1="70857" x2="86286" y2="85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33" y="680226"/>
            <a:ext cx="1666875" cy="1406479"/>
          </a:xfrm>
          <a:prstGeom prst="rect">
            <a:avLst/>
          </a:prstGeom>
        </p:spPr>
      </p:pic>
      <p:pic>
        <p:nvPicPr>
          <p:cNvPr id="65" name="Picture 64" descr="A picture containing toiletry&#10;&#10;Description automatically generated">
            <a:extLst>
              <a:ext uri="{FF2B5EF4-FFF2-40B4-BE49-F238E27FC236}">
                <a16:creationId xmlns:a16="http://schemas.microsoft.com/office/drawing/2014/main" id="{A9D4CD5B-0815-4AF4-A61B-85893952B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0000" l="10000" r="90000">
                        <a14:foregroundMark x1="42750" y1="8250" x2="55750" y2="7750"/>
                        <a14:foregroundMark x1="38250" y1="84500" x2="38250" y2="84500"/>
                        <a14:foregroundMark x1="42500" y1="86000" x2="42500" y2="86000"/>
                        <a14:foregroundMark x1="37500" y1="82250" x2="37500" y2="82250"/>
                        <a14:foregroundMark x1="39750" y1="83000" x2="41000" y2="87000"/>
                        <a14:foregroundMark x1="38250" y1="82000" x2="38250" y2="82000"/>
                        <a14:foregroundMark x1="39000" y1="86750" x2="39000" y2="86750"/>
                        <a14:foregroundMark x1="38250" y1="86250" x2="38250" y2="86250"/>
                        <a14:foregroundMark x1="37250" y1="85250" x2="37250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56" y="3464757"/>
            <a:ext cx="1074779" cy="102289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7CF949-C0A6-4F3A-B7DE-33401BDBF1CD}"/>
              </a:ext>
            </a:extLst>
          </p:cNvPr>
          <p:cNvCxnSpPr>
            <a:cxnSpLocks/>
          </p:cNvCxnSpPr>
          <p:nvPr/>
        </p:nvCxnSpPr>
        <p:spPr>
          <a:xfrm flipV="1">
            <a:off x="520474" y="2982269"/>
            <a:ext cx="10411557" cy="75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close up of a bottle&#10;&#10;Description automatically generated">
            <a:extLst>
              <a:ext uri="{FF2B5EF4-FFF2-40B4-BE49-F238E27FC236}">
                <a16:creationId xmlns:a16="http://schemas.microsoft.com/office/drawing/2014/main" id="{72784E91-FA55-4332-82F6-BAF95AC452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8500" l="7000" r="93750">
                        <a14:foregroundMark x1="11250" y1="27000" x2="16250" y2="76000"/>
                        <a14:foregroundMark x1="7000" y1="23500" x2="25000" y2="24000"/>
                        <a14:foregroundMark x1="34250" y1="24250" x2="43000" y2="24250"/>
                        <a14:foregroundMark x1="62500" y1="25500" x2="65500" y2="78500"/>
                        <a14:foregroundMark x1="52250" y1="83000" x2="67250" y2="82500"/>
                        <a14:foregroundMark x1="78000" y1="82250" x2="91000" y2="81750"/>
                        <a14:foregroundMark x1="85500" y1="26750" x2="85000" y2="70000"/>
                        <a14:foregroundMark x1="91500" y1="27750" x2="93750" y2="81000"/>
                        <a14:foregroundMark x1="11250" y1="86000" x2="21250" y2="86500"/>
                        <a14:foregroundMark x1="30750" y1="85750" x2="43000" y2="85250"/>
                        <a14:foregroundMark x1="55500" y1="85000" x2="70000" y2="86000"/>
                        <a14:foregroundMark x1="77500" y1="86000" x2="90750" y2="86250"/>
                        <a14:foregroundMark x1="9000" y1="68000" x2="7750" y2="85500"/>
                        <a14:foregroundMark x1="15750" y1="75250" x2="16000" y2="85000"/>
                        <a14:foregroundMark x1="22500" y1="74250" x2="21250" y2="85250"/>
                        <a14:foregroundMark x1="25125" y1="86250" x2="27750" y2="86000"/>
                        <a14:foregroundMark x1="22500" y1="86500" x2="25125" y2="86250"/>
                        <a14:foregroundMark x1="75250" y1="87250" x2="75250" y2="87250"/>
                        <a14:foregroundMark x1="90750" y1="88250" x2="90750" y2="88250"/>
                        <a14:foregroundMark x1="81000" y1="89000" x2="92000" y2="79000"/>
                        <a14:foregroundMark x1="93750" y1="85500" x2="91750" y2="91500"/>
                        <a14:foregroundMark x1="81000" y1="96000" x2="91500" y2="94500"/>
                        <a14:foregroundMark x1="82500" y1="90000" x2="82500" y2="94500"/>
                        <a14:foregroundMark x1="79750" y1="89250" x2="79000" y2="95500"/>
                        <a14:foregroundMark x1="75250" y1="86750" x2="75500" y2="94000"/>
                        <a14:foregroundMark x1="84250" y1="88500" x2="84750" y2="96000"/>
                        <a14:foregroundMark x1="88750" y1="87000" x2="88000" y2="98500"/>
                        <a14:foregroundMark x1="90500" y1="87750" x2="89250" y2="97750"/>
                        <a14:foregroundMark x1="91250" y1="91250" x2="93500" y2="98000"/>
                        <a14:foregroundMark x1="13250" y1="23250" x2="19500" y2="24250"/>
                        <a14:foregroundMark x1="15500" y1="86750" x2="23500" y2="86500"/>
                        <a14:backgroundMark x1="27000" y1="86250" x2="27000" y2="8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25" y="563924"/>
            <a:ext cx="1508078" cy="134196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A9DC285-E15D-4F54-919F-90E0CDB37518}"/>
              </a:ext>
            </a:extLst>
          </p:cNvPr>
          <p:cNvSpPr txBox="1"/>
          <p:nvPr/>
        </p:nvSpPr>
        <p:spPr>
          <a:xfrm>
            <a:off x="594651" y="1875084"/>
            <a:ext cx="2501006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Daily Essential Kit 30 Servings Contains: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Isotonix® Multivitamin 100 g bottle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Isotonix B-Complex 100 g bottle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Isotonix OPC-3 100 g bottle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Isotonix Calcium Plus 100 g bottle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BB70BA-8A76-426F-997F-3FC0F2C9250C}"/>
              </a:ext>
            </a:extLst>
          </p:cNvPr>
          <p:cNvGrpSpPr/>
          <p:nvPr/>
        </p:nvGrpSpPr>
        <p:grpSpPr>
          <a:xfrm>
            <a:off x="7751470" y="3207034"/>
            <a:ext cx="3823372" cy="1903896"/>
            <a:chOff x="7751470" y="3207034"/>
            <a:chExt cx="3823372" cy="190389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A5E5B2D-F123-41B9-894F-736457253086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0877" y="3506285"/>
              <a:ext cx="3095625" cy="1604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Star: 7 Points 74">
              <a:extLst>
                <a:ext uri="{FF2B5EF4-FFF2-40B4-BE49-F238E27FC236}">
                  <a16:creationId xmlns:a16="http://schemas.microsoft.com/office/drawing/2014/main" id="{34DF36F9-05F1-4588-8A76-6C3C55C683F3}"/>
                </a:ext>
              </a:extLst>
            </p:cNvPr>
            <p:cNvSpPr/>
            <p:nvPr/>
          </p:nvSpPr>
          <p:spPr>
            <a:xfrm>
              <a:off x="10072126" y="3606160"/>
              <a:ext cx="1502716" cy="1057065"/>
            </a:xfrm>
            <a:prstGeom prst="star7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RM1618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9EC941-BA5F-44F2-A109-D885C4DC747D}"/>
                </a:ext>
              </a:extLst>
            </p:cNvPr>
            <p:cNvSpPr txBox="1"/>
            <p:nvPr/>
          </p:nvSpPr>
          <p:spPr>
            <a:xfrm>
              <a:off x="7751470" y="3207034"/>
              <a:ext cx="1812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Business Fast Start Kit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09F359-652D-4947-9BD6-3148F1AE87D8}"/>
              </a:ext>
            </a:extLst>
          </p:cNvPr>
          <p:cNvGrpSpPr/>
          <p:nvPr/>
        </p:nvGrpSpPr>
        <p:grpSpPr>
          <a:xfrm>
            <a:off x="3718389" y="3094527"/>
            <a:ext cx="2619614" cy="2236550"/>
            <a:chOff x="519947" y="3121365"/>
            <a:chExt cx="2619614" cy="223655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3138B24-3B7D-4470-A088-FBF3612820F1}"/>
                </a:ext>
              </a:extLst>
            </p:cNvPr>
            <p:cNvSpPr txBox="1"/>
            <p:nvPr/>
          </p:nvSpPr>
          <p:spPr>
            <a:xfrm>
              <a:off x="748894" y="4614713"/>
              <a:ext cx="239066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Stress &amp; Energy Kit Contains: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fi-FI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Isotonix®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OPC-3 ( 30 Serving)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fi-FI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Isotonix®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 Complex ( 30 Serving)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45601D-5036-4453-B2C5-EFCAFB64F328}"/>
                </a:ext>
              </a:extLst>
            </p:cNvPr>
            <p:cNvSpPr txBox="1"/>
            <p:nvPr/>
          </p:nvSpPr>
          <p:spPr>
            <a:xfrm>
              <a:off x="756395" y="5103999"/>
              <a:ext cx="103265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COST | RM258 </a:t>
              </a:r>
            </a:p>
          </p:txBody>
        </p:sp>
        <p:pic>
          <p:nvPicPr>
            <p:cNvPr id="45" name="Picture 44" descr="A picture containing toiletry, lotion&#10;&#10;Description automatically generated">
              <a:extLst>
                <a:ext uri="{FF2B5EF4-FFF2-40B4-BE49-F238E27FC236}">
                  <a16:creationId xmlns:a16="http://schemas.microsoft.com/office/drawing/2014/main" id="{5E12F19F-B21A-46B9-87B7-8275DB199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50" b="90000" l="10000" r="90000">
                          <a14:foregroundMark x1="42250" y1="9750" x2="54750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47" y="3121365"/>
              <a:ext cx="1540963" cy="1540963"/>
            </a:xfrm>
            <a:prstGeom prst="rect">
              <a:avLst/>
            </a:prstGeom>
          </p:spPr>
        </p:pic>
        <p:pic>
          <p:nvPicPr>
            <p:cNvPr id="47" name="Picture 46" descr="A picture containing toiletry, sitting, lotion, table&#10;&#10;Description automatically generated">
              <a:extLst>
                <a:ext uri="{FF2B5EF4-FFF2-40B4-BE49-F238E27FC236}">
                  <a16:creationId xmlns:a16="http://schemas.microsoft.com/office/drawing/2014/main" id="{E4AE9AA4-6832-4E48-B6F0-9E2296047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000" b="90000" l="10000" r="90000">
                          <a14:foregroundMark x1="39250" y1="10000" x2="59500" y2="10000"/>
                          <a14:foregroundMark x1="59500" y1="7000" x2="41000" y2="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946" y="3148233"/>
              <a:ext cx="1540962" cy="1540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096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E255-BF30-4075-8BAC-51A47B3E6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08" y="-125149"/>
            <a:ext cx="3438806" cy="8053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KIT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0CD3F7-15D7-490D-9FE8-B1D5CC1E96BF}"/>
              </a:ext>
            </a:extLst>
          </p:cNvPr>
          <p:cNvSpPr txBox="1">
            <a:spLocks/>
          </p:cNvSpPr>
          <p:nvPr/>
        </p:nvSpPr>
        <p:spPr>
          <a:xfrm>
            <a:off x="4386445" y="-125149"/>
            <a:ext cx="2099914" cy="9199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YOU?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42B0B9-0FF8-4031-8683-1CA10BF82C9D}"/>
              </a:ext>
            </a:extLst>
          </p:cNvPr>
          <p:cNvSpPr txBox="1">
            <a:spLocks/>
          </p:cNvSpPr>
          <p:nvPr/>
        </p:nvSpPr>
        <p:spPr>
          <a:xfrm>
            <a:off x="3157348" y="299744"/>
            <a:ext cx="2001783" cy="2984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IS RIGHT FOR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DF0B15-321F-47DB-8CDF-4701ED2D8D82}"/>
              </a:ext>
            </a:extLst>
          </p:cNvPr>
          <p:cNvSpPr txBox="1"/>
          <p:nvPr/>
        </p:nvSpPr>
        <p:spPr>
          <a:xfrm>
            <a:off x="891946" y="5411099"/>
            <a:ext cx="9781086" cy="1123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 Card Option: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Name: ________________________________________________Email: _________________________________ Phone: 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Address:___________________________________________________________City: _____________________________  State: ___  Zip :____________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 Card #: _________________________________________________Exp Date:______________  CVV: _________________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B244D4-681D-4C31-B409-628D48B5B672}"/>
              </a:ext>
            </a:extLst>
          </p:cNvPr>
          <p:cNvSpPr txBox="1"/>
          <p:nvPr/>
        </p:nvSpPr>
        <p:spPr>
          <a:xfrm>
            <a:off x="1231156" y="6559938"/>
            <a:ext cx="91232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*These statements have not been evaluated by the Food and Drug Administration. These products are not intended to diagnose, treat, cure or prevent any disease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223F8E1-E9A3-4CDB-8280-2F69FB1A10B7}"/>
              </a:ext>
            </a:extLst>
          </p:cNvPr>
          <p:cNvCxnSpPr/>
          <p:nvPr/>
        </p:nvCxnSpPr>
        <p:spPr>
          <a:xfrm>
            <a:off x="3969695" y="1166901"/>
            <a:ext cx="0" cy="37685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6DBE5A3-DD64-4467-A546-57E3324D40D3}"/>
              </a:ext>
            </a:extLst>
          </p:cNvPr>
          <p:cNvCxnSpPr/>
          <p:nvPr/>
        </p:nvCxnSpPr>
        <p:spPr>
          <a:xfrm>
            <a:off x="7739143" y="1085257"/>
            <a:ext cx="0" cy="37685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099E528-165E-4AD6-9F77-A4147B87B2A5}"/>
              </a:ext>
            </a:extLst>
          </p:cNvPr>
          <p:cNvCxnSpPr/>
          <p:nvPr/>
        </p:nvCxnSpPr>
        <p:spPr>
          <a:xfrm>
            <a:off x="461554" y="3125667"/>
            <a:ext cx="10211478" cy="195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C543445-7CE3-4328-A024-6E466A0CC671}"/>
              </a:ext>
            </a:extLst>
          </p:cNvPr>
          <p:cNvSpPr txBox="1"/>
          <p:nvPr/>
        </p:nvSpPr>
        <p:spPr>
          <a:xfrm>
            <a:off x="782852" y="2180537"/>
            <a:ext cx="267733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Sugar Balance Contains: </a:t>
            </a:r>
          </a:p>
          <a:p>
            <a:pPr lvl="0">
              <a:defRPr/>
            </a:pPr>
            <a:r>
              <a:rPr lang="en-US" sz="1100" dirty="0">
                <a:solidFill>
                  <a:prstClr val="black"/>
                </a:solidFill>
              </a:rPr>
              <a:t>1 </a:t>
            </a:r>
            <a:r>
              <a:rPr lang="fi-FI" sz="1100" dirty="0">
                <a:solidFill>
                  <a:prstClr val="black"/>
                </a:solidFill>
              </a:rPr>
              <a:t>Isotonix®</a:t>
            </a:r>
            <a:r>
              <a:rPr lang="en-US" sz="1100" dirty="0">
                <a:solidFill>
                  <a:prstClr val="black"/>
                </a:solidFill>
              </a:rPr>
              <a:t> OPC-3 ( 30 Serving) </a:t>
            </a:r>
          </a:p>
          <a:p>
            <a:pPr lvl="0">
              <a:defRPr/>
            </a:pPr>
            <a:r>
              <a:rPr lang="en-US" sz="1100" dirty="0">
                <a:solidFill>
                  <a:prstClr val="black"/>
                </a:solidFill>
              </a:rPr>
              <a:t>1 </a:t>
            </a:r>
            <a:r>
              <a:rPr lang="fi-FI" sz="1100" dirty="0">
                <a:solidFill>
                  <a:prstClr val="black"/>
                </a:solidFill>
              </a:rPr>
              <a:t>Isotonix®</a:t>
            </a:r>
            <a:r>
              <a:rPr lang="en-US" sz="1100" dirty="0">
                <a:solidFill>
                  <a:prstClr val="black"/>
                </a:solidFill>
              </a:rPr>
              <a:t> Digestive Enzymes ( 30 Serving)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B46C70-1130-4782-B693-E2AB919E40FD}"/>
              </a:ext>
            </a:extLst>
          </p:cNvPr>
          <p:cNvSpPr txBox="1"/>
          <p:nvPr/>
        </p:nvSpPr>
        <p:spPr>
          <a:xfrm>
            <a:off x="797975" y="2804956"/>
            <a:ext cx="1477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| </a:t>
            </a:r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RM217.00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57BED5-184A-4D20-8D4D-A1402BE81CB4}"/>
              </a:ext>
            </a:extLst>
          </p:cNvPr>
          <p:cNvSpPr txBox="1"/>
          <p:nvPr/>
        </p:nvSpPr>
        <p:spPr>
          <a:xfrm>
            <a:off x="4354661" y="2154137"/>
            <a:ext cx="3250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Cholesterol Maintenance Contains: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000" dirty="0">
                <a:solidFill>
                  <a:prstClr val="black"/>
                </a:solidFill>
              </a:rPr>
              <a:t>1 </a:t>
            </a:r>
            <a:r>
              <a:rPr lang="fi-FI" sz="1000" dirty="0">
                <a:solidFill>
                  <a:prstClr val="black"/>
                </a:solidFill>
              </a:rPr>
              <a:t>Isotonix®</a:t>
            </a:r>
            <a:r>
              <a:rPr lang="en-US" sz="1000" dirty="0">
                <a:solidFill>
                  <a:prstClr val="black"/>
                </a:solidFill>
              </a:rPr>
              <a:t> OPC-3 ( 30 Serving) </a:t>
            </a:r>
            <a:endParaRPr lang="en-US" sz="1000" dirty="0"/>
          </a:p>
          <a:p>
            <a:pPr>
              <a:defRPr/>
            </a:pPr>
            <a:r>
              <a:rPr lang="en-US" sz="1000" dirty="0"/>
              <a:t>1 H&amp;H Omega III Fish Oil with Vitamin E ( 60 Soft Gel)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A0368C-8CBA-4357-A455-CC617AC31AFE}"/>
              </a:ext>
            </a:extLst>
          </p:cNvPr>
          <p:cNvSpPr txBox="1"/>
          <p:nvPr/>
        </p:nvSpPr>
        <p:spPr>
          <a:xfrm>
            <a:off x="4385994" y="2785922"/>
            <a:ext cx="1468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| </a:t>
            </a:r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RM300.00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0D0106-B1AD-4394-94EF-9B8C7C81864A}"/>
              </a:ext>
            </a:extLst>
          </p:cNvPr>
          <p:cNvSpPr txBox="1"/>
          <p:nvPr/>
        </p:nvSpPr>
        <p:spPr>
          <a:xfrm>
            <a:off x="8315721" y="2160763"/>
            <a:ext cx="240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 Blood Pressure Support: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Isotonix®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OPC-3 ( 30 Serving)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Isotonix®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Calcium ( 30 Serving)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759B5A-6021-4B55-A02F-E2EB8D801D8C}"/>
              </a:ext>
            </a:extLst>
          </p:cNvPr>
          <p:cNvSpPr txBox="1"/>
          <p:nvPr/>
        </p:nvSpPr>
        <p:spPr>
          <a:xfrm>
            <a:off x="8344234" y="2789729"/>
            <a:ext cx="11753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| </a:t>
            </a: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RM197.00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EF8F92-5EB3-41FC-87C7-082D0D4E95CE}"/>
              </a:ext>
            </a:extLst>
          </p:cNvPr>
          <p:cNvSpPr txBox="1"/>
          <p:nvPr/>
        </p:nvSpPr>
        <p:spPr>
          <a:xfrm>
            <a:off x="4479203" y="4530427"/>
            <a:ext cx="241075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Seasonal Kit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Isotonix®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OPC-3 ( 90 Serving)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Curcumin Extreme (30 Servings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8E84EC-DA2D-42EA-A3B1-520B76C5EAFB}"/>
              </a:ext>
            </a:extLst>
          </p:cNvPr>
          <p:cNvSpPr txBox="1"/>
          <p:nvPr/>
        </p:nvSpPr>
        <p:spPr>
          <a:xfrm>
            <a:off x="4484908" y="4993935"/>
            <a:ext cx="10021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| </a:t>
            </a: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RM351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3CB9701-30A0-43A9-9470-2C92496F9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993" y="3295169"/>
            <a:ext cx="3505200" cy="1845749"/>
          </a:xfrm>
          <a:prstGeom prst="rect">
            <a:avLst/>
          </a:prstGeom>
        </p:spPr>
      </p:pic>
      <p:sp>
        <p:nvSpPr>
          <p:cNvPr id="46" name="Star: 7 Points 45">
            <a:extLst>
              <a:ext uri="{FF2B5EF4-FFF2-40B4-BE49-F238E27FC236}">
                <a16:creationId xmlns:a16="http://schemas.microsoft.com/office/drawing/2014/main" id="{D25A83B1-08D6-4331-8209-CC65E0E10BA1}"/>
              </a:ext>
            </a:extLst>
          </p:cNvPr>
          <p:cNvSpPr/>
          <p:nvPr/>
        </p:nvSpPr>
        <p:spPr>
          <a:xfrm>
            <a:off x="10105477" y="3511811"/>
            <a:ext cx="1502716" cy="1057065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RM1618</a:t>
            </a:r>
          </a:p>
        </p:txBody>
      </p:sp>
      <p:pic>
        <p:nvPicPr>
          <p:cNvPr id="11" name="Picture 10" descr="A picture containing toiletry, sitting, lotion, table&#10;&#10;Description automatically generated">
            <a:extLst>
              <a:ext uri="{FF2B5EF4-FFF2-40B4-BE49-F238E27FC236}">
                <a16:creationId xmlns:a16="http://schemas.microsoft.com/office/drawing/2014/main" id="{0C52118E-5A96-4F0F-A46F-50CDDB017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0000" l="10000" r="90000">
                        <a14:foregroundMark x1="39250" y1="10000" x2="59500" y2="10000"/>
                        <a14:foregroundMark x1="59500" y1="7000" x2="41000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1" y="829858"/>
            <a:ext cx="1509203" cy="1509203"/>
          </a:xfrm>
          <a:prstGeom prst="rect">
            <a:avLst/>
          </a:prstGeom>
        </p:spPr>
      </p:pic>
      <p:pic>
        <p:nvPicPr>
          <p:cNvPr id="18" name="Picture 17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C1CB6D0F-D0D0-43E1-8748-4438935CB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00" b="90000" l="10000" r="90000">
                        <a14:foregroundMark x1="37500" y1="9250" x2="51500" y2="9250"/>
                        <a14:foregroundMark x1="51500" y1="9250" x2="60250" y2="9000"/>
                        <a14:foregroundMark x1="41250" y1="83750" x2="41000" y2="83750"/>
                        <a14:foregroundMark x1="40250" y1="85500" x2="40250" y2="85500"/>
                        <a14:foregroundMark x1="38250" y1="83000" x2="38250" y2="83000"/>
                        <a14:foregroundMark x1="38250" y1="82750" x2="41750" y2="86500"/>
                        <a14:foregroundMark x1="37500" y1="81250" x2="42500" y2="88250"/>
                        <a14:foregroundMark x1="37500" y1="85500" x2="37500" y2="85500"/>
                        <a14:foregroundMark x1="39500" y1="86500" x2="39500" y2="8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6" y="843475"/>
            <a:ext cx="1583230" cy="1572400"/>
          </a:xfrm>
          <a:prstGeom prst="rect">
            <a:avLst/>
          </a:prstGeom>
        </p:spPr>
      </p:pic>
      <p:pic>
        <p:nvPicPr>
          <p:cNvPr id="37" name="Picture 36" descr="A picture containing toiletry, sitting, lotion, table&#10;&#10;Description automatically generated">
            <a:extLst>
              <a:ext uri="{FF2B5EF4-FFF2-40B4-BE49-F238E27FC236}">
                <a16:creationId xmlns:a16="http://schemas.microsoft.com/office/drawing/2014/main" id="{41C03F08-F86E-41FC-8A60-31B2CD144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0000" l="10000" r="90000">
                        <a14:foregroundMark x1="39250" y1="10000" x2="59500" y2="10000"/>
                        <a14:foregroundMark x1="59500" y1="7000" x2="41000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54" y="733716"/>
            <a:ext cx="1420421" cy="1420421"/>
          </a:xfrm>
          <a:prstGeom prst="rect">
            <a:avLst/>
          </a:prstGeom>
        </p:spPr>
      </p:pic>
      <p:pic>
        <p:nvPicPr>
          <p:cNvPr id="20" name="Picture 19" descr="A picture containing lotion&#10;&#10;Description automatically generated">
            <a:extLst>
              <a:ext uri="{FF2B5EF4-FFF2-40B4-BE49-F238E27FC236}">
                <a16:creationId xmlns:a16="http://schemas.microsoft.com/office/drawing/2014/main" id="{03B1F987-58C8-401C-8F3D-366B6556B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7" b="89143" l="9143" r="89143">
                        <a14:foregroundMark x1="36571" y1="8000" x2="62857" y2="9714"/>
                        <a14:foregroundMark x1="72000" y1="82286" x2="72000" y2="82857"/>
                        <a14:foregroundMark x1="61143" y1="25143" x2="61143" y2="25143"/>
                        <a14:foregroundMark x1="66857" y1="25143" x2="66857" y2="25143"/>
                        <a14:foregroundMark x1="64000" y1="6857" x2="64000" y2="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72" y="1000727"/>
            <a:ext cx="1126148" cy="1126148"/>
          </a:xfrm>
          <a:prstGeom prst="rect">
            <a:avLst/>
          </a:prstGeom>
        </p:spPr>
      </p:pic>
      <p:pic>
        <p:nvPicPr>
          <p:cNvPr id="41" name="Picture 40" descr="A picture containing toiletry, sitting, lotion, table&#10;&#10;Description automatically generated">
            <a:extLst>
              <a:ext uri="{FF2B5EF4-FFF2-40B4-BE49-F238E27FC236}">
                <a16:creationId xmlns:a16="http://schemas.microsoft.com/office/drawing/2014/main" id="{6F07C73C-7EA3-414A-9A3F-18A7053D2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0000" l="10000" r="90000">
                        <a14:foregroundMark x1="39250" y1="10000" x2="59500" y2="10000"/>
                        <a14:foregroundMark x1="59500" y1="7000" x2="41000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041" y="683795"/>
            <a:ext cx="1540962" cy="1540962"/>
          </a:xfrm>
          <a:prstGeom prst="rect">
            <a:avLst/>
          </a:prstGeom>
        </p:spPr>
      </p:pic>
      <p:pic>
        <p:nvPicPr>
          <p:cNvPr id="25" name="Picture 24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EC33282F-B748-4AA0-B0E9-58CDD17BE6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0" b="90000" l="10000" r="90000">
                        <a14:foregroundMark x1="43000" y1="8250" x2="53000" y2="6500"/>
                        <a14:foregroundMark x1="64000" y1="85750" x2="55000" y2="8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75" y="688965"/>
            <a:ext cx="1540308" cy="15403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8EE2A0-9B30-470A-8D10-8C8E05666C55}"/>
              </a:ext>
            </a:extLst>
          </p:cNvPr>
          <p:cNvGrpSpPr/>
          <p:nvPr/>
        </p:nvGrpSpPr>
        <p:grpSpPr>
          <a:xfrm>
            <a:off x="519947" y="3121365"/>
            <a:ext cx="2619614" cy="2236550"/>
            <a:chOff x="519947" y="3121365"/>
            <a:chExt cx="2619614" cy="22365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7A4A5E-C572-4F5D-A15C-0191368977E1}"/>
                </a:ext>
              </a:extLst>
            </p:cNvPr>
            <p:cNvSpPr txBox="1"/>
            <p:nvPr/>
          </p:nvSpPr>
          <p:spPr>
            <a:xfrm>
              <a:off x="748894" y="4614713"/>
              <a:ext cx="239066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Stress &amp; Energy Kit Contains: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fi-FI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Isotonix®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OPC-3 ( 30 Serving)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fi-FI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Isotonix®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 Complex ( 30 Serving)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26B069-7EDA-4850-BC78-4E1356E2C0AE}"/>
                </a:ext>
              </a:extLst>
            </p:cNvPr>
            <p:cNvSpPr txBox="1"/>
            <p:nvPr/>
          </p:nvSpPr>
          <p:spPr>
            <a:xfrm>
              <a:off x="756395" y="5103999"/>
              <a:ext cx="114486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COST | $258 SGD</a:t>
              </a:r>
            </a:p>
          </p:txBody>
        </p:sp>
        <p:pic>
          <p:nvPicPr>
            <p:cNvPr id="27" name="Picture 26" descr="A picture containing toiletry, lotion&#10;&#10;Description automatically generated">
              <a:extLst>
                <a:ext uri="{FF2B5EF4-FFF2-40B4-BE49-F238E27FC236}">
                  <a16:creationId xmlns:a16="http://schemas.microsoft.com/office/drawing/2014/main" id="{1F5FD493-FE6E-47EB-ADCD-FA64F3401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250" b="90000" l="10000" r="90000">
                          <a14:foregroundMark x1="42250" y1="9750" x2="54750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47" y="3121365"/>
              <a:ext cx="1540963" cy="1540963"/>
            </a:xfrm>
            <a:prstGeom prst="rect">
              <a:avLst/>
            </a:prstGeom>
          </p:spPr>
        </p:pic>
        <p:pic>
          <p:nvPicPr>
            <p:cNvPr id="50" name="Picture 49" descr="A picture containing toiletry, sitting, lotion, table&#10;&#10;Description automatically generated">
              <a:extLst>
                <a:ext uri="{FF2B5EF4-FFF2-40B4-BE49-F238E27FC236}">
                  <a16:creationId xmlns:a16="http://schemas.microsoft.com/office/drawing/2014/main" id="{ACE030F2-7701-42BD-909F-C871076FF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00" b="90000" l="10000" r="90000">
                          <a14:foregroundMark x1="39250" y1="10000" x2="59500" y2="10000"/>
                          <a14:foregroundMark x1="59500" y1="7000" x2="41000" y2="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946" y="3148233"/>
              <a:ext cx="1540962" cy="1540962"/>
            </a:xfrm>
            <a:prstGeom prst="rect">
              <a:avLst/>
            </a:prstGeom>
          </p:spPr>
        </p:pic>
      </p:grpSp>
      <p:pic>
        <p:nvPicPr>
          <p:cNvPr id="51" name="Picture 50" descr="A picture containing toiletry, sitting, lotion, table&#10;&#10;Description automatically generated">
            <a:extLst>
              <a:ext uri="{FF2B5EF4-FFF2-40B4-BE49-F238E27FC236}">
                <a16:creationId xmlns:a16="http://schemas.microsoft.com/office/drawing/2014/main" id="{FB228192-A63B-4DB0-B3F4-1BB3E8A99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0000" l="10000" r="90000">
                        <a14:foregroundMark x1="39250" y1="10000" x2="59500" y2="10000"/>
                        <a14:foregroundMark x1="59500" y1="7000" x2="41000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85" y="3183780"/>
            <a:ext cx="1804423" cy="1540962"/>
          </a:xfrm>
          <a:prstGeom prst="rect">
            <a:avLst/>
          </a:prstGeom>
        </p:spPr>
      </p:pic>
      <p:pic>
        <p:nvPicPr>
          <p:cNvPr id="32" name="Picture 31" descr="A picture containing sitting, table, counter, lotion&#10;&#10;Description automatically generated">
            <a:extLst>
              <a:ext uri="{FF2B5EF4-FFF2-40B4-BE49-F238E27FC236}">
                <a16:creationId xmlns:a16="http://schemas.microsoft.com/office/drawing/2014/main" id="{10DFEFBF-AFD8-4314-838C-C15C00A1AA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50" b="90000" l="10000" r="90000">
                        <a14:foregroundMark x1="53000" y1="8250" x2="53000" y2="24000"/>
                        <a14:foregroundMark x1="68500" y1="8500" x2="58500" y2="14250"/>
                        <a14:foregroundMark x1="56750" y1="7750" x2="63750" y2="7750"/>
                        <a14:foregroundMark x1="68500" y1="7750" x2="68500" y2="7750"/>
                        <a14:foregroundMark x1="71250" y1="83000" x2="56250" y2="8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06" y="3440974"/>
            <a:ext cx="1252945" cy="12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4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E255-BF30-4075-8BAC-51A47B3E6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08" y="-125149"/>
            <a:ext cx="3438806" cy="8053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KIT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0CD3F7-15D7-490D-9FE8-B1D5CC1E96BF}"/>
              </a:ext>
            </a:extLst>
          </p:cNvPr>
          <p:cNvSpPr txBox="1">
            <a:spLocks/>
          </p:cNvSpPr>
          <p:nvPr/>
        </p:nvSpPr>
        <p:spPr>
          <a:xfrm>
            <a:off x="4390198" y="-83118"/>
            <a:ext cx="2099914" cy="9199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YOU?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42B0B9-0FF8-4031-8683-1CA10BF82C9D}"/>
              </a:ext>
            </a:extLst>
          </p:cNvPr>
          <p:cNvSpPr txBox="1">
            <a:spLocks/>
          </p:cNvSpPr>
          <p:nvPr/>
        </p:nvSpPr>
        <p:spPr>
          <a:xfrm>
            <a:off x="3125694" y="298398"/>
            <a:ext cx="2001783" cy="2984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IS RIGHT FOR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43445-7CE3-4328-A024-6E466A0CC671}"/>
              </a:ext>
            </a:extLst>
          </p:cNvPr>
          <p:cNvSpPr txBox="1"/>
          <p:nvPr/>
        </p:nvSpPr>
        <p:spPr>
          <a:xfrm>
            <a:off x="190803" y="2002230"/>
            <a:ext cx="34388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TLS® 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30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-Day Jump Start Kit: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NutriClean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Fiber Powder; 3 Isotonix Digestive Enzymes; 2 TLS Nutrition Shakes – 1 Vanilla; 1 Chocolate; Challenge , Aloe Select, Fiber Powder, Curcumin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B46C70-1130-4782-B693-E2AB919E40FD}"/>
              </a:ext>
            </a:extLst>
          </p:cNvPr>
          <p:cNvSpPr txBox="1"/>
          <p:nvPr/>
        </p:nvSpPr>
        <p:spPr>
          <a:xfrm>
            <a:off x="339783" y="2813453"/>
            <a:ext cx="10021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| </a:t>
            </a: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RM866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7A4A5E-C572-4F5D-A15C-0191368977E1}"/>
              </a:ext>
            </a:extLst>
          </p:cNvPr>
          <p:cNvSpPr txBox="1"/>
          <p:nvPr/>
        </p:nvSpPr>
        <p:spPr>
          <a:xfrm>
            <a:off x="3862015" y="2141527"/>
            <a:ext cx="297169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Day Detox Kit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Ultimate Aloe Juice® Strawberry Kiwi Flavor 32 oz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NutriClean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Fiber Powder;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Timeless Oxygen Extreme (30 Servings)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6B069-7EDA-4850-BC78-4E1356E2C0AE}"/>
              </a:ext>
            </a:extLst>
          </p:cNvPr>
          <p:cNvSpPr txBox="1"/>
          <p:nvPr/>
        </p:nvSpPr>
        <p:spPr>
          <a:xfrm>
            <a:off x="3862015" y="2772296"/>
            <a:ext cx="10021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| RM471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DF0B15-321F-47DB-8CDF-4701ED2D8D82}"/>
              </a:ext>
            </a:extLst>
          </p:cNvPr>
          <p:cNvSpPr txBox="1"/>
          <p:nvPr/>
        </p:nvSpPr>
        <p:spPr>
          <a:xfrm>
            <a:off x="891946" y="5411099"/>
            <a:ext cx="9781086" cy="1123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 Card Option: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Name: ________________________________________________Email: _________________________________ Phone: 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Address:___________________________________________________________City: _____________________________  State: ___  Zip :____________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 Card #: _________________________________________________Exp Date:______________  CVV: _________________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B244D4-681D-4C31-B409-628D48B5B672}"/>
              </a:ext>
            </a:extLst>
          </p:cNvPr>
          <p:cNvSpPr txBox="1"/>
          <p:nvPr/>
        </p:nvSpPr>
        <p:spPr>
          <a:xfrm>
            <a:off x="1231156" y="6559938"/>
            <a:ext cx="91232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*These statements have not been evaluated by the Food and Drug Administration. These products are not intended to diagnose, treat, cure or prevent any disease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75D94B9-4F28-416F-8C15-662EBD58FDCB}"/>
              </a:ext>
            </a:extLst>
          </p:cNvPr>
          <p:cNvCxnSpPr/>
          <p:nvPr/>
        </p:nvCxnSpPr>
        <p:spPr>
          <a:xfrm>
            <a:off x="7231143" y="909954"/>
            <a:ext cx="0" cy="37685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5CED35C-2514-429C-9EBC-CBED5B0E16C4}"/>
              </a:ext>
            </a:extLst>
          </p:cNvPr>
          <p:cNvCxnSpPr/>
          <p:nvPr/>
        </p:nvCxnSpPr>
        <p:spPr>
          <a:xfrm>
            <a:off x="3622339" y="1285034"/>
            <a:ext cx="0" cy="37685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2CC6EB-C381-4403-AAA0-7975327AD8FF}"/>
              </a:ext>
            </a:extLst>
          </p:cNvPr>
          <p:cNvCxnSpPr/>
          <p:nvPr/>
        </p:nvCxnSpPr>
        <p:spPr>
          <a:xfrm>
            <a:off x="461554" y="3125667"/>
            <a:ext cx="10211478" cy="195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close up of a bottle&#10;&#10;Description automatically generated">
            <a:extLst>
              <a:ext uri="{FF2B5EF4-FFF2-40B4-BE49-F238E27FC236}">
                <a16:creationId xmlns:a16="http://schemas.microsoft.com/office/drawing/2014/main" id="{62D8D728-4682-4964-AFA7-CB0A81E6C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63" y="658052"/>
            <a:ext cx="578659" cy="1435496"/>
          </a:xfrm>
          <a:prstGeom prst="rect">
            <a:avLst/>
          </a:prstGeom>
        </p:spPr>
      </p:pic>
      <p:pic>
        <p:nvPicPr>
          <p:cNvPr id="11" name="Picture 10" descr="A picture containing toiletry&#10;&#10;Description automatically generated">
            <a:extLst>
              <a:ext uri="{FF2B5EF4-FFF2-40B4-BE49-F238E27FC236}">
                <a16:creationId xmlns:a16="http://schemas.microsoft.com/office/drawing/2014/main" id="{4664EE78-CADC-49F8-81DB-28DD1EDDC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333" y1="14333" x2="27333" y2="2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78" y="1285034"/>
            <a:ext cx="1030627" cy="9665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4E7360A-0D85-4A2D-A6A2-6521A3C2C4C5}"/>
              </a:ext>
            </a:extLst>
          </p:cNvPr>
          <p:cNvSpPr txBox="1"/>
          <p:nvPr/>
        </p:nvSpPr>
        <p:spPr>
          <a:xfrm>
            <a:off x="7775240" y="2201210"/>
            <a:ext cx="275782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 Detox Kit</a:t>
            </a:r>
          </a:p>
          <a:p>
            <a:pPr lvl="0">
              <a:defRPr/>
            </a:pPr>
            <a:r>
              <a:rPr lang="en-US" sz="1000" dirty="0">
                <a:solidFill>
                  <a:prstClr val="black"/>
                </a:solidFill>
              </a:rPr>
              <a:t>1 Timeless Oxygen Extreme (30 Servings)</a:t>
            </a:r>
          </a:p>
          <a:p>
            <a:pPr lvl="0">
              <a:defRPr/>
            </a:pPr>
            <a:r>
              <a:rPr lang="en-US" sz="1000" dirty="0">
                <a:solidFill>
                  <a:prstClr val="black"/>
                </a:solidFill>
              </a:rPr>
              <a:t>1 Curcumin Extreme (30 Servings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18CC5E-C7B8-40E8-A58F-F79E8836E613}"/>
              </a:ext>
            </a:extLst>
          </p:cNvPr>
          <p:cNvSpPr txBox="1"/>
          <p:nvPr/>
        </p:nvSpPr>
        <p:spPr>
          <a:xfrm>
            <a:off x="7803046" y="2729483"/>
            <a:ext cx="10021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| RM325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3310BD-528E-4D5E-8612-65C1E5E7FF64}"/>
              </a:ext>
            </a:extLst>
          </p:cNvPr>
          <p:cNvSpPr txBox="1"/>
          <p:nvPr/>
        </p:nvSpPr>
        <p:spPr>
          <a:xfrm>
            <a:off x="317650" y="4389373"/>
            <a:ext cx="303056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YOUR FIT KIT</a:t>
            </a:r>
          </a:p>
          <a:p>
            <a:pPr lvl="0">
              <a:defRPr/>
            </a:pPr>
            <a:r>
              <a:rPr lang="en-US" sz="1000" dirty="0">
                <a:solidFill>
                  <a:prstClr val="black"/>
                </a:solidFill>
              </a:rPr>
              <a:t>1 Isotonix Digestive Enzymes; </a:t>
            </a:r>
            <a:br>
              <a:rPr lang="en-US" sz="1000" dirty="0">
                <a:solidFill>
                  <a:prstClr val="black"/>
                </a:solidFill>
              </a:rPr>
            </a:br>
            <a:r>
              <a:rPr lang="en-US" sz="1000" dirty="0">
                <a:solidFill>
                  <a:prstClr val="black"/>
                </a:solidFill>
              </a:rPr>
              <a:t>2 TLS Nutrition Shakes – 1 Vanilla; 1 Chocolate;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051C8A-1BAB-4251-AF17-DA3CFBCEAD2E}"/>
              </a:ext>
            </a:extLst>
          </p:cNvPr>
          <p:cNvSpPr txBox="1"/>
          <p:nvPr/>
        </p:nvSpPr>
        <p:spPr>
          <a:xfrm>
            <a:off x="392402" y="4973263"/>
            <a:ext cx="17994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| </a:t>
            </a: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RM301.00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A826ACE-F0E0-4792-87F3-67E70253D52C}"/>
              </a:ext>
            </a:extLst>
          </p:cNvPr>
          <p:cNvGrpSpPr/>
          <p:nvPr/>
        </p:nvGrpSpPr>
        <p:grpSpPr>
          <a:xfrm>
            <a:off x="7587233" y="3278998"/>
            <a:ext cx="3182534" cy="1850271"/>
            <a:chOff x="7888664" y="3327774"/>
            <a:chExt cx="3182534" cy="192405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0F0F6DE-F945-46ED-A4AA-2A083B8A2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8664" y="3327774"/>
              <a:ext cx="2695575" cy="1924050"/>
            </a:xfrm>
            <a:prstGeom prst="rect">
              <a:avLst/>
            </a:prstGeom>
          </p:spPr>
        </p:pic>
        <p:sp>
          <p:nvSpPr>
            <p:cNvPr id="64" name="Star: 7 Points 63">
              <a:extLst>
                <a:ext uri="{FF2B5EF4-FFF2-40B4-BE49-F238E27FC236}">
                  <a16:creationId xmlns:a16="http://schemas.microsoft.com/office/drawing/2014/main" id="{6FE57B35-FC98-4E82-ACBA-89D307A9659D}"/>
                </a:ext>
              </a:extLst>
            </p:cNvPr>
            <p:cNvSpPr/>
            <p:nvPr/>
          </p:nvSpPr>
          <p:spPr>
            <a:xfrm>
              <a:off x="9952073" y="3419111"/>
              <a:ext cx="1001150" cy="929323"/>
            </a:xfrm>
            <a:prstGeom prst="star7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2A71808-B394-406D-9970-FFD5A6464BC6}"/>
                </a:ext>
              </a:extLst>
            </p:cNvPr>
            <p:cNvSpPr txBox="1"/>
            <p:nvPr/>
          </p:nvSpPr>
          <p:spPr>
            <a:xfrm>
              <a:off x="10201210" y="3634700"/>
              <a:ext cx="869988" cy="544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$575 SGD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898BE7F-C634-4BE2-86E7-94E82F46A3A0}"/>
              </a:ext>
            </a:extLst>
          </p:cNvPr>
          <p:cNvSpPr txBox="1"/>
          <p:nvPr/>
        </p:nvSpPr>
        <p:spPr>
          <a:xfrm>
            <a:off x="3759853" y="4384919"/>
            <a:ext cx="326462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prstClr val="black"/>
                </a:solidFill>
                <a:latin typeface="Calibri" panose="020F0502020204030204"/>
              </a:rPr>
              <a:t>H&amp;N </a:t>
            </a:r>
            <a:r>
              <a:rPr lang="en-US" sz="1100" b="1" dirty="0" err="1">
                <a:solidFill>
                  <a:prstClr val="black"/>
                </a:solidFill>
                <a:latin typeface="Calibri" panose="020F0502020204030204"/>
              </a:rPr>
              <a:t>KIt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000" dirty="0">
                <a:solidFill>
                  <a:prstClr val="black"/>
                </a:solidFill>
              </a:rPr>
              <a:t>1 </a:t>
            </a:r>
            <a:r>
              <a:rPr lang="fi-FI" sz="1000" dirty="0">
                <a:solidFill>
                  <a:prstClr val="black"/>
                </a:solidFill>
              </a:rPr>
              <a:t>Isotonix®</a:t>
            </a:r>
            <a:r>
              <a:rPr lang="en-US" sz="1000" dirty="0">
                <a:solidFill>
                  <a:prstClr val="black"/>
                </a:solidFill>
              </a:rPr>
              <a:t> Multivitamin ( 30 Serving), 1 </a:t>
            </a:r>
            <a:r>
              <a:rPr lang="fi-FI" sz="1000" dirty="0">
                <a:solidFill>
                  <a:prstClr val="black"/>
                </a:solidFill>
              </a:rPr>
              <a:t>Isotonix®</a:t>
            </a:r>
            <a:r>
              <a:rPr lang="en-US" sz="1000" dirty="0">
                <a:solidFill>
                  <a:prstClr val="black"/>
                </a:solidFill>
              </a:rPr>
              <a:t> OPC-3 ( 30 Serving),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Isotonix®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COq10 ( 30 Serving), 1 H&amp;H Omega-3, </a:t>
            </a: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 1 Astaxanthin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E7E01303-6B94-430A-B618-28C8F3960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7" b="94333" l="10000" r="90000">
                        <a14:foregroundMark x1="31000" y1="5667" x2="59333" y2="8000"/>
                        <a14:foregroundMark x1="25667" y1="43333" x2="28000" y2="73333"/>
                        <a14:foregroundMark x1="42667" y1="94333" x2="42667" y2="94333"/>
                        <a14:foregroundMark x1="42667" y1="94333" x2="57667" y2="91667"/>
                        <a14:foregroundMark x1="70667" y1="89333" x2="70667" y2="89333"/>
                        <a14:foregroundMark x1="74000" y1="34000" x2="74000" y2="84333"/>
                        <a14:foregroundMark x1="25000" y1="67667" x2="31667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89" y="1572938"/>
            <a:ext cx="578670" cy="52808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F923EA0-91C5-4A5C-B0EF-3BF4F309FBFF}"/>
              </a:ext>
            </a:extLst>
          </p:cNvPr>
          <p:cNvSpPr txBox="1"/>
          <p:nvPr/>
        </p:nvSpPr>
        <p:spPr>
          <a:xfrm>
            <a:off x="3837793" y="5114967"/>
            <a:ext cx="11753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| RM781.00</a:t>
            </a:r>
          </a:p>
        </p:txBody>
      </p:sp>
      <p:pic>
        <p:nvPicPr>
          <p:cNvPr id="24" name="Picture 23" descr="A close up of a bottle&#10;&#10;Description automatically generated">
            <a:extLst>
              <a:ext uri="{FF2B5EF4-FFF2-40B4-BE49-F238E27FC236}">
                <a16:creationId xmlns:a16="http://schemas.microsoft.com/office/drawing/2014/main" id="{FE219440-A834-4BA3-AD7C-2E3DEB0579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0" b="90000" l="10000" r="90000">
                        <a14:foregroundMark x1="14250" y1="4250" x2="14250" y2="4250"/>
                        <a14:foregroundMark x1="42250" y1="27500" x2="43750" y2="42000"/>
                        <a14:foregroundMark x1="45750" y1="27000" x2="45750" y2="27000"/>
                        <a14:foregroundMark x1="88750" y1="28750" x2="85250" y2="52750"/>
                        <a14:foregroundMark x1="44250" y1="86500" x2="38250" y2="86500"/>
                        <a14:backgroundMark x1="51750" y1="34500" x2="51750" y2="3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3" y="2842367"/>
            <a:ext cx="1716144" cy="1716144"/>
          </a:xfrm>
          <a:prstGeom prst="rect">
            <a:avLst/>
          </a:prstGeom>
        </p:spPr>
      </p:pic>
      <p:pic>
        <p:nvPicPr>
          <p:cNvPr id="26" name="Picture 25" descr="A picture containing toiletry&#10;&#10;Description automatically generated">
            <a:extLst>
              <a:ext uri="{FF2B5EF4-FFF2-40B4-BE49-F238E27FC236}">
                <a16:creationId xmlns:a16="http://schemas.microsoft.com/office/drawing/2014/main" id="{EDF67070-D70D-4ED2-A630-9BE33F655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50" b="90000" l="10000" r="90000">
                        <a14:foregroundMark x1="43250" y1="8500" x2="58000" y2="8250"/>
                        <a14:foregroundMark x1="58000" y1="8250" x2="59000" y2="8250"/>
                        <a14:foregroundMark x1="40000" y1="83500" x2="40000" y2="83500"/>
                        <a14:foregroundMark x1="38500" y1="81500" x2="47250" y2="88250"/>
                        <a14:foregroundMark x1="38500" y1="85750" x2="38500" y2="86750"/>
                        <a14:foregroundMark x1="41500" y1="87250" x2="41500" y2="87250"/>
                        <a14:foregroundMark x1="38500" y1="80750" x2="38500" y2="80750"/>
                        <a14:foregroundMark x1="39250" y1="82750" x2="39000" y2="86500"/>
                        <a14:foregroundMark x1="38000" y1="81500" x2="37250" y2="8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68" y="3529763"/>
            <a:ext cx="1036326" cy="1036326"/>
          </a:xfrm>
          <a:prstGeom prst="rect">
            <a:avLst/>
          </a:prstGeom>
        </p:spPr>
      </p:pic>
      <p:pic>
        <p:nvPicPr>
          <p:cNvPr id="40" name="Picture 39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16B86836-06FE-4776-9871-C4A8CAF38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7" b="94333" l="10000" r="90000">
                        <a14:foregroundMark x1="31000" y1="5667" x2="59333" y2="8000"/>
                        <a14:foregroundMark x1="25667" y1="43333" x2="28000" y2="73333"/>
                        <a14:foregroundMark x1="42667" y1="94333" x2="42667" y2="94333"/>
                        <a14:foregroundMark x1="42667" y1="94333" x2="57667" y2="91667"/>
                        <a14:foregroundMark x1="70667" y1="89333" x2="70667" y2="89333"/>
                        <a14:foregroundMark x1="74000" y1="34000" x2="74000" y2="84333"/>
                        <a14:foregroundMark x1="25000" y1="67667" x2="31667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70" y="1085862"/>
            <a:ext cx="1135956" cy="1171937"/>
          </a:xfrm>
          <a:prstGeom prst="rect">
            <a:avLst/>
          </a:prstGeom>
        </p:spPr>
      </p:pic>
      <p:pic>
        <p:nvPicPr>
          <p:cNvPr id="15" name="Picture 14" descr="A picture containing sitting, table, counter, lotion&#10;&#10;Description automatically generated">
            <a:extLst>
              <a:ext uri="{FF2B5EF4-FFF2-40B4-BE49-F238E27FC236}">
                <a16:creationId xmlns:a16="http://schemas.microsoft.com/office/drawing/2014/main" id="{ABDF6646-C6CD-4D3B-B4A4-F3FB4F480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50" b="90000" l="10000" r="90000">
                        <a14:foregroundMark x1="53000" y1="8250" x2="53000" y2="24000"/>
                        <a14:foregroundMark x1="68500" y1="8500" x2="58500" y2="14250"/>
                        <a14:foregroundMark x1="56750" y1="7750" x2="63750" y2="7750"/>
                        <a14:foregroundMark x1="68500" y1="7750" x2="68500" y2="7750"/>
                        <a14:foregroundMark x1="71250" y1="83000" x2="56250" y2="8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14" y="1111831"/>
            <a:ext cx="1252945" cy="12529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DA3DF6-418D-4248-80DB-93AA79D5C370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1" y="585813"/>
            <a:ext cx="3067166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 descr="A picture containing toiletry&#10;&#10;Description automatically generated">
            <a:extLst>
              <a:ext uri="{FF2B5EF4-FFF2-40B4-BE49-F238E27FC236}">
                <a16:creationId xmlns:a16="http://schemas.microsoft.com/office/drawing/2014/main" id="{946508C7-1978-4384-B039-A7E071595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50" b="90000" l="10000" r="90000">
                        <a14:foregroundMark x1="43250" y1="8500" x2="58000" y2="8250"/>
                        <a14:foregroundMark x1="58000" y1="8250" x2="59000" y2="8250"/>
                        <a14:foregroundMark x1="40000" y1="83500" x2="40000" y2="83500"/>
                        <a14:foregroundMark x1="38500" y1="81500" x2="47250" y2="88250"/>
                        <a14:foregroundMark x1="38500" y1="85750" x2="38500" y2="86750"/>
                        <a14:foregroundMark x1="41500" y1="87250" x2="41500" y2="87250"/>
                        <a14:foregroundMark x1="38500" y1="80750" x2="38500" y2="80750"/>
                        <a14:foregroundMark x1="39250" y1="82750" x2="39000" y2="86500"/>
                        <a14:foregroundMark x1="38000" y1="81500" x2="37250" y2="8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17" y="3526145"/>
            <a:ext cx="1036326" cy="1036326"/>
          </a:xfrm>
          <a:prstGeom prst="rect">
            <a:avLst/>
          </a:prstGeom>
        </p:spPr>
      </p:pic>
      <p:pic>
        <p:nvPicPr>
          <p:cNvPr id="6" name="Picture 5" descr="A close up of a bottle&#10;&#10;Description automatically generated">
            <a:extLst>
              <a:ext uri="{FF2B5EF4-FFF2-40B4-BE49-F238E27FC236}">
                <a16:creationId xmlns:a16="http://schemas.microsoft.com/office/drawing/2014/main" id="{88593F1E-2056-4D37-A19C-585C012375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500" r="93750">
                        <a14:foregroundMark x1="61750" y1="44250" x2="66500" y2="42250"/>
                        <a14:foregroundMark x1="8500" y1="70500" x2="10750" y2="84500"/>
                        <a14:foregroundMark x1="10750" y1="84500" x2="11250" y2="84250"/>
                        <a14:foregroundMark x1="69750" y1="87250" x2="59500" y2="86750"/>
                        <a14:foregroundMark x1="92250" y1="60500" x2="90500" y2="82750"/>
                        <a14:foregroundMark x1="93750" y1="85750" x2="85000" y2="86000"/>
                        <a14:foregroundMark x1="89500" y1="55500" x2="93500" y2="57500"/>
                        <a14:foregroundMark x1="90500" y1="48000" x2="90500" y2="48000"/>
                        <a14:foregroundMark x1="28000" y1="40500" x2="33250" y2="41500"/>
                        <a14:foregroundMark x1="26500" y1="38500" x2="34750" y2="39500"/>
                        <a14:foregroundMark x1="72500" y1="84500" x2="64750" y2="8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71" y="2899254"/>
            <a:ext cx="2357575" cy="167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65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646</Words>
  <Application>Microsoft Office PowerPoint</Application>
  <PresentationFormat>Widescreen</PresentationFormat>
  <Paragraphs>84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WHICH KIT</vt:lpstr>
      <vt:lpstr>WHICH KIT</vt:lpstr>
      <vt:lpstr>WHICH KIT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WHICH KIT</dc:title>
  <dc:creator>Stephanie Ng</dc:creator>
  <cp:lastModifiedBy>Stephanie Ng</cp:lastModifiedBy>
  <cp:revision>12</cp:revision>
  <dcterms:created xsi:type="dcterms:W3CDTF">2019-08-29T01:51:41Z</dcterms:created>
  <dcterms:modified xsi:type="dcterms:W3CDTF">2020-06-10T23:06:57Z</dcterms:modified>
</cp:coreProperties>
</file>